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  <p:sldMasterId id="2147483648" r:id="rId5"/>
  </p:sldMasterIdLst>
  <p:sldIdLst>
    <p:sldId id="258" r:id="rId6"/>
    <p:sldId id="260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376CFF-49BF-4FBB-8B06-74A1618DD3FB}" v="6" dt="2025-07-09T07:36:32.2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989" autoAdjust="0"/>
    <p:restoredTop sz="94660"/>
  </p:normalViewPr>
  <p:slideViewPr>
    <p:cSldViewPr snapToGrid="0">
      <p:cViewPr>
        <p:scale>
          <a:sx n="125" d="100"/>
          <a:sy n="125" d="100"/>
        </p:scale>
        <p:origin x="1590" y="8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a-Marie Ringwald" userId="7cb87ed5-41f6-41bb-b757-69fa31439a51" providerId="ADAL" clId="{4F376CFF-49BF-4FBB-8B06-74A1618DD3FB}"/>
    <pc:docChg chg="custSel addSld delSld addMainMaster modMainMaster">
      <pc:chgData name="Lisa-Marie Ringwald" userId="7cb87ed5-41f6-41bb-b757-69fa31439a51" providerId="ADAL" clId="{4F376CFF-49BF-4FBB-8B06-74A1618DD3FB}" dt="2025-07-09T07:36:56.187" v="76" actId="1037"/>
      <pc:docMkLst>
        <pc:docMk/>
      </pc:docMkLst>
      <pc:sldChg chg="del">
        <pc:chgData name="Lisa-Marie Ringwald" userId="7cb87ed5-41f6-41bb-b757-69fa31439a51" providerId="ADAL" clId="{4F376CFF-49BF-4FBB-8B06-74A1618DD3FB}" dt="2025-07-08T12:28:13.823" v="46" actId="2696"/>
        <pc:sldMkLst>
          <pc:docMk/>
          <pc:sldMk cId="2285251753" sldId="259"/>
        </pc:sldMkLst>
      </pc:sldChg>
      <pc:sldChg chg="new">
        <pc:chgData name="Lisa-Marie Ringwald" userId="7cb87ed5-41f6-41bb-b757-69fa31439a51" providerId="ADAL" clId="{4F376CFF-49BF-4FBB-8B06-74A1618DD3FB}" dt="2025-07-08T12:27:53.555" v="45" actId="680"/>
        <pc:sldMkLst>
          <pc:docMk/>
          <pc:sldMk cId="3680276637" sldId="260"/>
        </pc:sldMkLst>
      </pc:sldChg>
      <pc:sldMasterChg chg="addSp delSp modSp mod modSldLayout sldLayoutOrd">
        <pc:chgData name="Lisa-Marie Ringwald" userId="7cb87ed5-41f6-41bb-b757-69fa31439a51" providerId="ADAL" clId="{4F376CFF-49BF-4FBB-8B06-74A1618DD3FB}" dt="2025-07-09T07:36:56.187" v="76" actId="1037"/>
        <pc:sldMasterMkLst>
          <pc:docMk/>
          <pc:sldMasterMk cId="3572529519" sldId="2147483648"/>
        </pc:sldMasterMkLst>
        <pc:spChg chg="del mod">
          <ac:chgData name="Lisa-Marie Ringwald" userId="7cb87ed5-41f6-41bb-b757-69fa31439a51" providerId="ADAL" clId="{4F376CFF-49BF-4FBB-8B06-74A1618DD3FB}" dt="2025-07-08T12:20:59.167" v="1" actId="478"/>
          <ac:spMkLst>
            <pc:docMk/>
            <pc:sldMasterMk cId="3572529519" sldId="2147483648"/>
            <ac:spMk id="2" creationId="{21B0A3A2-A9DC-10BB-9EE3-8B689B7B8680}"/>
          </ac:spMkLst>
        </pc:spChg>
        <pc:spChg chg="del mod">
          <ac:chgData name="Lisa-Marie Ringwald" userId="7cb87ed5-41f6-41bb-b757-69fa31439a51" providerId="ADAL" clId="{4F376CFF-49BF-4FBB-8B06-74A1618DD3FB}" dt="2025-07-08T12:21:00.733" v="3" actId="478"/>
          <ac:spMkLst>
            <pc:docMk/>
            <pc:sldMasterMk cId="3572529519" sldId="2147483648"/>
            <ac:spMk id="3" creationId="{D408FEC5-727E-38EE-C871-1A6E57CC6360}"/>
          </ac:spMkLst>
        </pc:spChg>
        <pc:spChg chg="del">
          <ac:chgData name="Lisa-Marie Ringwald" userId="7cb87ed5-41f6-41bb-b757-69fa31439a51" providerId="ADAL" clId="{4F376CFF-49BF-4FBB-8B06-74A1618DD3FB}" dt="2025-07-08T12:21:07.757" v="4" actId="478"/>
          <ac:spMkLst>
            <pc:docMk/>
            <pc:sldMasterMk cId="3572529519" sldId="2147483648"/>
            <ac:spMk id="4" creationId="{6572D059-57E4-A87D-B249-FA176D8661FB}"/>
          </ac:spMkLst>
        </pc:spChg>
        <pc:spChg chg="del">
          <ac:chgData name="Lisa-Marie Ringwald" userId="7cb87ed5-41f6-41bb-b757-69fa31439a51" providerId="ADAL" clId="{4F376CFF-49BF-4FBB-8B06-74A1618DD3FB}" dt="2025-07-08T12:21:09.293" v="5" actId="478"/>
          <ac:spMkLst>
            <pc:docMk/>
            <pc:sldMasterMk cId="3572529519" sldId="2147483648"/>
            <ac:spMk id="5" creationId="{84C5ACEB-FEA6-E359-88A8-C5822FD7034A}"/>
          </ac:spMkLst>
        </pc:spChg>
        <pc:spChg chg="del">
          <ac:chgData name="Lisa-Marie Ringwald" userId="7cb87ed5-41f6-41bb-b757-69fa31439a51" providerId="ADAL" clId="{4F376CFF-49BF-4FBB-8B06-74A1618DD3FB}" dt="2025-07-08T12:21:11.013" v="6" actId="478"/>
          <ac:spMkLst>
            <pc:docMk/>
            <pc:sldMasterMk cId="3572529519" sldId="2147483648"/>
            <ac:spMk id="6" creationId="{980F2867-6E9F-3123-C5A2-5235EFD96431}"/>
          </ac:spMkLst>
        </pc:spChg>
        <pc:picChg chg="add mod">
          <ac:chgData name="Lisa-Marie Ringwald" userId="7cb87ed5-41f6-41bb-b757-69fa31439a51" providerId="ADAL" clId="{4F376CFF-49BF-4FBB-8B06-74A1618DD3FB}" dt="2025-07-09T07:36:56.187" v="76" actId="1037"/>
          <ac:picMkLst>
            <pc:docMk/>
            <pc:sldMasterMk cId="3572529519" sldId="2147483648"/>
            <ac:picMk id="3" creationId="{66C71132-7D53-88A8-ADFE-FF9B19F7F594}"/>
          </ac:picMkLst>
        </pc:picChg>
        <pc:picChg chg="add del mod">
          <ac:chgData name="Lisa-Marie Ringwald" userId="7cb87ed5-41f6-41bb-b757-69fa31439a51" providerId="ADAL" clId="{4F376CFF-49BF-4FBB-8B06-74A1618DD3FB}" dt="2025-07-08T12:21:51.581" v="14" actId="478"/>
          <ac:picMkLst>
            <pc:docMk/>
            <pc:sldMasterMk cId="3572529519" sldId="2147483648"/>
            <ac:picMk id="8" creationId="{84793602-60D1-B4B4-E07A-050F7F3D87DC}"/>
          </ac:picMkLst>
        </pc:picChg>
        <pc:picChg chg="add del mod">
          <ac:chgData name="Lisa-Marie Ringwald" userId="7cb87ed5-41f6-41bb-b757-69fa31439a51" providerId="ADAL" clId="{4F376CFF-49BF-4FBB-8B06-74A1618DD3FB}" dt="2025-07-09T07:36:29.387" v="65" actId="478"/>
          <ac:picMkLst>
            <pc:docMk/>
            <pc:sldMasterMk cId="3572529519" sldId="2147483648"/>
            <ac:picMk id="10" creationId="{9906D063-26BF-F67E-3F5D-87488D8A41D9}"/>
          </ac:picMkLst>
        </pc:picChg>
        <pc:sldLayoutChg chg="delSp mod">
          <pc:chgData name="Lisa-Marie Ringwald" userId="7cb87ed5-41f6-41bb-b757-69fa31439a51" providerId="ADAL" clId="{4F376CFF-49BF-4FBB-8B06-74A1618DD3FB}" dt="2025-07-08T12:26:06.036" v="25" actId="478"/>
          <pc:sldLayoutMkLst>
            <pc:docMk/>
            <pc:sldMasterMk cId="3572529519" sldId="2147483648"/>
            <pc:sldLayoutMk cId="44558953" sldId="2147483655"/>
          </pc:sldLayoutMkLst>
          <pc:spChg chg="del">
            <ac:chgData name="Lisa-Marie Ringwald" userId="7cb87ed5-41f6-41bb-b757-69fa31439a51" providerId="ADAL" clId="{4F376CFF-49BF-4FBB-8B06-74A1618DD3FB}" dt="2025-07-08T12:26:03.438" v="23" actId="478"/>
            <ac:spMkLst>
              <pc:docMk/>
              <pc:sldMasterMk cId="3572529519" sldId="2147483648"/>
              <pc:sldLayoutMk cId="44558953" sldId="2147483655"/>
              <ac:spMk id="2" creationId="{F40CC841-9FEB-CF45-D084-09AAA016EF18}"/>
            </ac:spMkLst>
          </pc:spChg>
          <pc:spChg chg="del">
            <ac:chgData name="Lisa-Marie Ringwald" userId="7cb87ed5-41f6-41bb-b757-69fa31439a51" providerId="ADAL" clId="{4F376CFF-49BF-4FBB-8B06-74A1618DD3FB}" dt="2025-07-08T12:26:04.572" v="24" actId="478"/>
            <ac:spMkLst>
              <pc:docMk/>
              <pc:sldMasterMk cId="3572529519" sldId="2147483648"/>
              <pc:sldLayoutMk cId="44558953" sldId="2147483655"/>
              <ac:spMk id="3" creationId="{8ABDA091-D66D-ED69-E66C-6A71AD95758C}"/>
            </ac:spMkLst>
          </pc:spChg>
          <pc:spChg chg="del">
            <ac:chgData name="Lisa-Marie Ringwald" userId="7cb87ed5-41f6-41bb-b757-69fa31439a51" providerId="ADAL" clId="{4F376CFF-49BF-4FBB-8B06-74A1618DD3FB}" dt="2025-07-08T12:26:06.036" v="25" actId="478"/>
            <ac:spMkLst>
              <pc:docMk/>
              <pc:sldMasterMk cId="3572529519" sldId="2147483648"/>
              <pc:sldLayoutMk cId="44558953" sldId="2147483655"/>
              <ac:spMk id="4" creationId="{B5F62328-E604-D0C5-38E4-C735156C94DB}"/>
            </ac:spMkLst>
          </pc:spChg>
        </pc:sldLayoutChg>
        <pc:sldLayoutChg chg="ord">
          <pc:chgData name="Lisa-Marie Ringwald" userId="7cb87ed5-41f6-41bb-b757-69fa31439a51" providerId="ADAL" clId="{4F376CFF-49BF-4FBB-8B06-74A1618DD3FB}" dt="2025-07-08T12:26:21.419" v="28" actId="20578"/>
          <pc:sldLayoutMkLst>
            <pc:docMk/>
            <pc:sldMasterMk cId="3572529519" sldId="2147483648"/>
            <pc:sldLayoutMk cId="2618096343" sldId="2147483656"/>
          </pc:sldLayoutMkLst>
        </pc:sldLayoutChg>
      </pc:sldMasterChg>
      <pc:sldMasterChg chg="addSp delSp modSp new mod addSldLayout modSldLayout">
        <pc:chgData name="Lisa-Marie Ringwald" userId="7cb87ed5-41f6-41bb-b757-69fa31439a51" providerId="ADAL" clId="{4F376CFF-49BF-4FBB-8B06-74A1618DD3FB}" dt="2025-07-09T07:36:23.850" v="64" actId="1035"/>
        <pc:sldMasterMkLst>
          <pc:docMk/>
          <pc:sldMasterMk cId="3150842190" sldId="2147483657"/>
        </pc:sldMasterMkLst>
        <pc:spChg chg="del">
          <ac:chgData name="Lisa-Marie Ringwald" userId="7cb87ed5-41f6-41bb-b757-69fa31439a51" providerId="ADAL" clId="{4F376CFF-49BF-4FBB-8B06-74A1618DD3FB}" dt="2025-07-08T12:27:01.420" v="33" actId="478"/>
          <ac:spMkLst>
            <pc:docMk/>
            <pc:sldMasterMk cId="3150842190" sldId="2147483657"/>
            <ac:spMk id="2" creationId="{62A04E43-E4E7-D4AA-3828-4DE8C68ECE43}"/>
          </ac:spMkLst>
        </pc:spChg>
        <pc:spChg chg="del">
          <ac:chgData name="Lisa-Marie Ringwald" userId="7cb87ed5-41f6-41bb-b757-69fa31439a51" providerId="ADAL" clId="{4F376CFF-49BF-4FBB-8B06-74A1618DD3FB}" dt="2025-07-08T12:27:02.301" v="34" actId="478"/>
          <ac:spMkLst>
            <pc:docMk/>
            <pc:sldMasterMk cId="3150842190" sldId="2147483657"/>
            <ac:spMk id="3" creationId="{DEFDE833-A66B-15E3-0C10-D80C70946986}"/>
          </ac:spMkLst>
        </pc:spChg>
        <pc:spChg chg="del">
          <ac:chgData name="Lisa-Marie Ringwald" userId="7cb87ed5-41f6-41bb-b757-69fa31439a51" providerId="ADAL" clId="{4F376CFF-49BF-4FBB-8B06-74A1618DD3FB}" dt="2025-07-08T12:27:03.548" v="35" actId="478"/>
          <ac:spMkLst>
            <pc:docMk/>
            <pc:sldMasterMk cId="3150842190" sldId="2147483657"/>
            <ac:spMk id="4" creationId="{86F14D83-BBDB-45B8-804D-3C1FC416B2EA}"/>
          </ac:spMkLst>
        </pc:spChg>
        <pc:spChg chg="del">
          <ac:chgData name="Lisa-Marie Ringwald" userId="7cb87ed5-41f6-41bb-b757-69fa31439a51" providerId="ADAL" clId="{4F376CFF-49BF-4FBB-8B06-74A1618DD3FB}" dt="2025-07-08T12:27:04.700" v="36" actId="478"/>
          <ac:spMkLst>
            <pc:docMk/>
            <pc:sldMasterMk cId="3150842190" sldId="2147483657"/>
            <ac:spMk id="5" creationId="{8CF0909B-B0BE-762B-2F1B-DF3B7042B437}"/>
          </ac:spMkLst>
        </pc:spChg>
        <pc:spChg chg="del">
          <ac:chgData name="Lisa-Marie Ringwald" userId="7cb87ed5-41f6-41bb-b757-69fa31439a51" providerId="ADAL" clId="{4F376CFF-49BF-4FBB-8B06-74A1618DD3FB}" dt="2025-07-08T12:27:05.717" v="37" actId="478"/>
          <ac:spMkLst>
            <pc:docMk/>
            <pc:sldMasterMk cId="3150842190" sldId="2147483657"/>
            <ac:spMk id="6" creationId="{AD8E237F-5DA7-AFAD-4CA0-366CE5965A80}"/>
          </ac:spMkLst>
        </pc:spChg>
        <pc:picChg chg="add mod">
          <ac:chgData name="Lisa-Marie Ringwald" userId="7cb87ed5-41f6-41bb-b757-69fa31439a51" providerId="ADAL" clId="{4F376CFF-49BF-4FBB-8B06-74A1618DD3FB}" dt="2025-07-09T07:36:23.850" v="64" actId="1035"/>
          <ac:picMkLst>
            <pc:docMk/>
            <pc:sldMasterMk cId="3150842190" sldId="2147483657"/>
            <ac:picMk id="3" creationId="{57E22A94-220E-13B2-147A-F200246BE9FC}"/>
          </ac:picMkLst>
        </pc:picChg>
        <pc:picChg chg="add del mod">
          <ac:chgData name="Lisa-Marie Ringwald" userId="7cb87ed5-41f6-41bb-b757-69fa31439a51" providerId="ADAL" clId="{4F376CFF-49BF-4FBB-8B06-74A1618DD3FB}" dt="2025-07-09T07:34:38.454" v="47" actId="478"/>
          <ac:picMkLst>
            <pc:docMk/>
            <pc:sldMasterMk cId="3150842190" sldId="2147483657"/>
            <ac:picMk id="8" creationId="{8BD7369B-8F33-1BE2-253C-8745F2FD67FD}"/>
          </ac:picMkLst>
        </pc:picChg>
        <pc:sldLayoutChg chg="new replId">
          <pc:chgData name="Lisa-Marie Ringwald" userId="7cb87ed5-41f6-41bb-b757-69fa31439a51" providerId="ADAL" clId="{4F376CFF-49BF-4FBB-8B06-74A1618DD3FB}" dt="2025-07-08T12:26:26.609" v="29" actId="6938"/>
          <pc:sldLayoutMkLst>
            <pc:docMk/>
            <pc:sldMasterMk cId="3150842190" sldId="2147483657"/>
            <pc:sldLayoutMk cId="717625685" sldId="2147483658"/>
          </pc:sldLayoutMkLst>
        </pc:sldLayoutChg>
        <pc:sldLayoutChg chg="new replId">
          <pc:chgData name="Lisa-Marie Ringwald" userId="7cb87ed5-41f6-41bb-b757-69fa31439a51" providerId="ADAL" clId="{4F376CFF-49BF-4FBB-8B06-74A1618DD3FB}" dt="2025-07-08T12:26:26.609" v="29" actId="6938"/>
          <pc:sldLayoutMkLst>
            <pc:docMk/>
            <pc:sldMasterMk cId="3150842190" sldId="2147483657"/>
            <pc:sldLayoutMk cId="3943568438" sldId="2147483659"/>
          </pc:sldLayoutMkLst>
        </pc:sldLayoutChg>
        <pc:sldLayoutChg chg="new replId">
          <pc:chgData name="Lisa-Marie Ringwald" userId="7cb87ed5-41f6-41bb-b757-69fa31439a51" providerId="ADAL" clId="{4F376CFF-49BF-4FBB-8B06-74A1618DD3FB}" dt="2025-07-08T12:26:26.609" v="29" actId="6938"/>
          <pc:sldLayoutMkLst>
            <pc:docMk/>
            <pc:sldMasterMk cId="3150842190" sldId="2147483657"/>
            <pc:sldLayoutMk cId="308690689" sldId="2147483660"/>
          </pc:sldLayoutMkLst>
        </pc:sldLayoutChg>
        <pc:sldLayoutChg chg="new replId">
          <pc:chgData name="Lisa-Marie Ringwald" userId="7cb87ed5-41f6-41bb-b757-69fa31439a51" providerId="ADAL" clId="{4F376CFF-49BF-4FBB-8B06-74A1618DD3FB}" dt="2025-07-08T12:26:26.609" v="29" actId="6938"/>
          <pc:sldLayoutMkLst>
            <pc:docMk/>
            <pc:sldMasterMk cId="3150842190" sldId="2147483657"/>
            <pc:sldLayoutMk cId="1639068229" sldId="2147483661"/>
          </pc:sldLayoutMkLst>
        </pc:sldLayoutChg>
        <pc:sldLayoutChg chg="new replId">
          <pc:chgData name="Lisa-Marie Ringwald" userId="7cb87ed5-41f6-41bb-b757-69fa31439a51" providerId="ADAL" clId="{4F376CFF-49BF-4FBB-8B06-74A1618DD3FB}" dt="2025-07-08T12:26:26.609" v="29" actId="6938"/>
          <pc:sldLayoutMkLst>
            <pc:docMk/>
            <pc:sldMasterMk cId="3150842190" sldId="2147483657"/>
            <pc:sldLayoutMk cId="1907344037" sldId="2147483662"/>
          </pc:sldLayoutMkLst>
        </pc:sldLayoutChg>
        <pc:sldLayoutChg chg="new replId">
          <pc:chgData name="Lisa-Marie Ringwald" userId="7cb87ed5-41f6-41bb-b757-69fa31439a51" providerId="ADAL" clId="{4F376CFF-49BF-4FBB-8B06-74A1618DD3FB}" dt="2025-07-08T12:26:26.609" v="29" actId="6938"/>
          <pc:sldLayoutMkLst>
            <pc:docMk/>
            <pc:sldMasterMk cId="3150842190" sldId="2147483657"/>
            <pc:sldLayoutMk cId="1579268734" sldId="2147483663"/>
          </pc:sldLayoutMkLst>
        </pc:sldLayoutChg>
        <pc:sldLayoutChg chg="delSp new mod replId">
          <pc:chgData name="Lisa-Marie Ringwald" userId="7cb87ed5-41f6-41bb-b757-69fa31439a51" providerId="ADAL" clId="{4F376CFF-49BF-4FBB-8B06-74A1618DD3FB}" dt="2025-07-08T12:26:58.612" v="32" actId="478"/>
          <pc:sldLayoutMkLst>
            <pc:docMk/>
            <pc:sldMasterMk cId="3150842190" sldId="2147483657"/>
            <pc:sldLayoutMk cId="2840799492" sldId="2147483664"/>
          </pc:sldLayoutMkLst>
          <pc:spChg chg="del">
            <ac:chgData name="Lisa-Marie Ringwald" userId="7cb87ed5-41f6-41bb-b757-69fa31439a51" providerId="ADAL" clId="{4F376CFF-49BF-4FBB-8B06-74A1618DD3FB}" dt="2025-07-08T12:26:54.780" v="30" actId="478"/>
            <ac:spMkLst>
              <pc:docMk/>
              <pc:sldMasterMk cId="3150842190" sldId="2147483657"/>
              <pc:sldLayoutMk cId="2840799492" sldId="2147483664"/>
              <ac:spMk id="2" creationId="{4AF56B57-8288-7E4A-C84A-5511CB97749D}"/>
            </ac:spMkLst>
          </pc:spChg>
          <pc:spChg chg="del">
            <ac:chgData name="Lisa-Marie Ringwald" userId="7cb87ed5-41f6-41bb-b757-69fa31439a51" providerId="ADAL" clId="{4F376CFF-49BF-4FBB-8B06-74A1618DD3FB}" dt="2025-07-08T12:26:57.396" v="31" actId="478"/>
            <ac:spMkLst>
              <pc:docMk/>
              <pc:sldMasterMk cId="3150842190" sldId="2147483657"/>
              <pc:sldLayoutMk cId="2840799492" sldId="2147483664"/>
              <ac:spMk id="3" creationId="{79CF1292-B5EB-7571-A9FA-8DB48CC82BEC}"/>
            </ac:spMkLst>
          </pc:spChg>
          <pc:spChg chg="del">
            <ac:chgData name="Lisa-Marie Ringwald" userId="7cb87ed5-41f6-41bb-b757-69fa31439a51" providerId="ADAL" clId="{4F376CFF-49BF-4FBB-8B06-74A1618DD3FB}" dt="2025-07-08T12:26:58.612" v="32" actId="478"/>
            <ac:spMkLst>
              <pc:docMk/>
              <pc:sldMasterMk cId="3150842190" sldId="2147483657"/>
              <pc:sldLayoutMk cId="2840799492" sldId="2147483664"/>
              <ac:spMk id="4" creationId="{9735BABE-A3FD-E54C-59EF-9386542185CB}"/>
            </ac:spMkLst>
          </pc:spChg>
        </pc:sldLayoutChg>
        <pc:sldLayoutChg chg="new replId">
          <pc:chgData name="Lisa-Marie Ringwald" userId="7cb87ed5-41f6-41bb-b757-69fa31439a51" providerId="ADAL" clId="{4F376CFF-49BF-4FBB-8B06-74A1618DD3FB}" dt="2025-07-08T12:26:26.609" v="29" actId="6938"/>
          <pc:sldLayoutMkLst>
            <pc:docMk/>
            <pc:sldMasterMk cId="3150842190" sldId="2147483657"/>
            <pc:sldLayoutMk cId="1221730031" sldId="2147483665"/>
          </pc:sldLayoutMkLst>
        </pc:sldLayoutChg>
        <pc:sldLayoutChg chg="new replId">
          <pc:chgData name="Lisa-Marie Ringwald" userId="7cb87ed5-41f6-41bb-b757-69fa31439a51" providerId="ADAL" clId="{4F376CFF-49BF-4FBB-8B06-74A1618DD3FB}" dt="2025-07-08T12:26:26.609" v="29" actId="6938"/>
          <pc:sldLayoutMkLst>
            <pc:docMk/>
            <pc:sldMasterMk cId="3150842190" sldId="2147483657"/>
            <pc:sldLayoutMk cId="741679646" sldId="2147483666"/>
          </pc:sldLayoutMkLst>
        </pc:sldLayoutChg>
        <pc:sldLayoutChg chg="new replId">
          <pc:chgData name="Lisa-Marie Ringwald" userId="7cb87ed5-41f6-41bb-b757-69fa31439a51" providerId="ADAL" clId="{4F376CFF-49BF-4FBB-8B06-74A1618DD3FB}" dt="2025-07-08T12:26:26.609" v="29" actId="6938"/>
          <pc:sldLayoutMkLst>
            <pc:docMk/>
            <pc:sldMasterMk cId="3150842190" sldId="2147483657"/>
            <pc:sldLayoutMk cId="2627804279" sldId="2147483667"/>
          </pc:sldLayoutMkLst>
        </pc:sldLayoutChg>
        <pc:sldLayoutChg chg="new replId">
          <pc:chgData name="Lisa-Marie Ringwald" userId="7cb87ed5-41f6-41bb-b757-69fa31439a51" providerId="ADAL" clId="{4F376CFF-49BF-4FBB-8B06-74A1618DD3FB}" dt="2025-07-08T12:26:26.609" v="29" actId="6938"/>
          <pc:sldLayoutMkLst>
            <pc:docMk/>
            <pc:sldMasterMk cId="3150842190" sldId="2147483657"/>
            <pc:sldLayoutMk cId="507718191" sldId="2147483668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0799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558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Text, Screenshot, Schrift, Logo enthält.&#10;&#10;KI-generierte Inhalte können fehlerhaft sein.">
            <a:extLst>
              <a:ext uri="{FF2B5EF4-FFF2-40B4-BE49-F238E27FC236}">
                <a16:creationId xmlns:a16="http://schemas.microsoft.com/office/drawing/2014/main" id="{57E22A94-220E-13B2-147A-F200246BE9F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40" y="-15240"/>
            <a:ext cx="12245340" cy="6890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842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 descr="Ein Bild, das Text, Screenshot, Software, Schrift enthält.&#10;&#10;KI-generierte Inhalte können fehlerhaft sein.">
            <a:extLst>
              <a:ext uri="{FF2B5EF4-FFF2-40B4-BE49-F238E27FC236}">
                <a16:creationId xmlns:a16="http://schemas.microsoft.com/office/drawing/2014/main" id="{66C71132-7D53-88A8-ADFE-FF9B19F7F59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" y="-17946"/>
            <a:ext cx="12260580" cy="6898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529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 descr="Ein Bild, das Text, Screenshot, Schrift, Logo enthält.">
            <a:extLst>
              <a:ext uri="{FF2B5EF4-FFF2-40B4-BE49-F238E27FC236}">
                <a16:creationId xmlns:a16="http://schemas.microsoft.com/office/drawing/2014/main" id="{A58E38B4-B5A6-472A-8971-43445FAE61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001" y="-36001"/>
            <a:ext cx="12284362" cy="69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862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0276637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98142F354DBAB42ADF376A887B74ABC" ma:contentTypeVersion="18" ma:contentTypeDescription="Ein neues Dokument erstellen." ma:contentTypeScope="" ma:versionID="fc39c2a88f3d2038d2da4011b69760ae">
  <xsd:schema xmlns:xsd="http://www.w3.org/2001/XMLSchema" xmlns:xs="http://www.w3.org/2001/XMLSchema" xmlns:p="http://schemas.microsoft.com/office/2006/metadata/properties" xmlns:ns2="9c38feee-631a-46f1-b848-e5fab89010a9" xmlns:ns3="66178310-2c7e-41fc-bfed-74415b593296" targetNamespace="http://schemas.microsoft.com/office/2006/metadata/properties" ma:root="true" ma:fieldsID="0e174ba7055d23e58ebd69fce8e14bab" ns2:_="" ns3:_="">
    <xsd:import namespace="9c38feee-631a-46f1-b848-e5fab89010a9"/>
    <xsd:import namespace="66178310-2c7e-41fc-bfed-74415b59329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38feee-631a-46f1-b848-e5fab89010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ildmarkierungen" ma:readOnly="false" ma:fieldId="{5cf76f15-5ced-4ddc-b409-7134ff3c332f}" ma:taxonomyMulti="true" ma:sspId="1964161f-f015-4ecc-b97b-dad0b4427c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178310-2c7e-41fc-bfed-74415b593296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a22c872-dddd-4c74-84e0-2d86cffe6813}" ma:internalName="TaxCatchAll" ma:showField="CatchAllData" ma:web="66178310-2c7e-41fc-bfed-74415b59329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6178310-2c7e-41fc-bfed-74415b593296" xsi:nil="true"/>
    <lcf76f155ced4ddcb4097134ff3c332f xmlns="9c38feee-631a-46f1-b848-e5fab89010a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3EF7FE0-5A4C-4FEB-A628-BA820982EBE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38feee-631a-46f1-b848-e5fab89010a9"/>
    <ds:schemaRef ds:uri="66178310-2c7e-41fc-bfed-74415b5932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42A71ED-9185-45DA-BA29-B101027E1B9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469E9D-5A66-4F07-9B88-D8BA04710612}">
  <ds:schemaRefs>
    <ds:schemaRef ds:uri="http://schemas.microsoft.com/office/2006/metadata/properties"/>
    <ds:schemaRef ds:uri="http://schemas.microsoft.com/office/infopath/2007/PartnerControls"/>
    <ds:schemaRef ds:uri="66178310-2c7e-41fc-bfed-74415b593296"/>
    <ds:schemaRef ds:uri="9c38feee-631a-46f1-b848-e5fab89010a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Benutzerdefiniertes Design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Lisa-Marie Ringwald</dc:creator>
  <cp:lastModifiedBy>Lisa-Marie Ringwald</cp:lastModifiedBy>
  <cp:revision>1</cp:revision>
  <dcterms:created xsi:type="dcterms:W3CDTF">2025-07-08T11:36:04Z</dcterms:created>
  <dcterms:modified xsi:type="dcterms:W3CDTF">2025-07-09T07:37:02Z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0x010100298142F354DBAB42ADF376A887B74ABC</vt:lpwstr>
  </property>
  <property fmtid="{D5CDD505-2E9C-101B-9397-08002B2CF9AE}" pid="3" name="MediaServiceImageTags">
    <vt:lpwstr/>
  </property>
</Properties>
</file>