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 id="2147483648" r:id="rId5"/>
  </p:sldMasterIdLst>
  <p:sldIdLst>
    <p:sldId id="260" r:id="rId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376CFF-49BF-4FBB-8B06-74A1618DD3FB}" v="6" dt="2025-07-09T07:36:32.2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9" autoAdjust="0"/>
    <p:restoredTop sz="94660"/>
  </p:normalViewPr>
  <p:slideViewPr>
    <p:cSldViewPr snapToGrid="0">
      <p:cViewPr>
        <p:scale>
          <a:sx n="100" d="100"/>
          <a:sy n="100" d="100"/>
        </p:scale>
        <p:origin x="85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microsoft.com/office/2016/11/relationships/changesInfo" Target="changesInfos/changesInfo1.xml"/><Relationship Id="rId5" Type="http://schemas.openxmlformats.org/officeDocument/2006/relationships/slideMaster" Target="slideMasters/slideMaster2.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a-Marie Ringwald" userId="7cb87ed5-41f6-41bb-b757-69fa31439a51" providerId="ADAL" clId="{4F376CFF-49BF-4FBB-8B06-74A1618DD3FB}"/>
    <pc:docChg chg="custSel addSld delSld addMainMaster modMainMaster">
      <pc:chgData name="Lisa-Marie Ringwald" userId="7cb87ed5-41f6-41bb-b757-69fa31439a51" providerId="ADAL" clId="{4F376CFF-49BF-4FBB-8B06-74A1618DD3FB}" dt="2025-07-09T07:36:56.187" v="76" actId="1037"/>
      <pc:docMkLst>
        <pc:docMk/>
      </pc:docMkLst>
      <pc:sldChg chg="del">
        <pc:chgData name="Lisa-Marie Ringwald" userId="7cb87ed5-41f6-41bb-b757-69fa31439a51" providerId="ADAL" clId="{4F376CFF-49BF-4FBB-8B06-74A1618DD3FB}" dt="2025-07-08T12:28:13.823" v="46" actId="2696"/>
        <pc:sldMkLst>
          <pc:docMk/>
          <pc:sldMk cId="2285251753" sldId="259"/>
        </pc:sldMkLst>
      </pc:sldChg>
      <pc:sldChg chg="new">
        <pc:chgData name="Lisa-Marie Ringwald" userId="7cb87ed5-41f6-41bb-b757-69fa31439a51" providerId="ADAL" clId="{4F376CFF-49BF-4FBB-8B06-74A1618DD3FB}" dt="2025-07-08T12:27:53.555" v="45" actId="680"/>
        <pc:sldMkLst>
          <pc:docMk/>
          <pc:sldMk cId="3680276637" sldId="260"/>
        </pc:sldMkLst>
      </pc:sldChg>
      <pc:sldMasterChg chg="addSp delSp modSp mod modSldLayout sldLayoutOrd">
        <pc:chgData name="Lisa-Marie Ringwald" userId="7cb87ed5-41f6-41bb-b757-69fa31439a51" providerId="ADAL" clId="{4F376CFF-49BF-4FBB-8B06-74A1618DD3FB}" dt="2025-07-09T07:36:56.187" v="76" actId="1037"/>
        <pc:sldMasterMkLst>
          <pc:docMk/>
          <pc:sldMasterMk cId="3572529519" sldId="2147483648"/>
        </pc:sldMasterMkLst>
        <pc:spChg chg="del mod">
          <ac:chgData name="Lisa-Marie Ringwald" userId="7cb87ed5-41f6-41bb-b757-69fa31439a51" providerId="ADAL" clId="{4F376CFF-49BF-4FBB-8B06-74A1618DD3FB}" dt="2025-07-08T12:20:59.167" v="1" actId="478"/>
          <ac:spMkLst>
            <pc:docMk/>
            <pc:sldMasterMk cId="3572529519" sldId="2147483648"/>
            <ac:spMk id="2" creationId="{21B0A3A2-A9DC-10BB-9EE3-8B689B7B8680}"/>
          </ac:spMkLst>
        </pc:spChg>
        <pc:spChg chg="del mod">
          <ac:chgData name="Lisa-Marie Ringwald" userId="7cb87ed5-41f6-41bb-b757-69fa31439a51" providerId="ADAL" clId="{4F376CFF-49BF-4FBB-8B06-74A1618DD3FB}" dt="2025-07-08T12:21:00.733" v="3" actId="478"/>
          <ac:spMkLst>
            <pc:docMk/>
            <pc:sldMasterMk cId="3572529519" sldId="2147483648"/>
            <ac:spMk id="3" creationId="{D408FEC5-727E-38EE-C871-1A6E57CC6360}"/>
          </ac:spMkLst>
        </pc:spChg>
        <pc:spChg chg="del">
          <ac:chgData name="Lisa-Marie Ringwald" userId="7cb87ed5-41f6-41bb-b757-69fa31439a51" providerId="ADAL" clId="{4F376CFF-49BF-4FBB-8B06-74A1618DD3FB}" dt="2025-07-08T12:21:07.757" v="4" actId="478"/>
          <ac:spMkLst>
            <pc:docMk/>
            <pc:sldMasterMk cId="3572529519" sldId="2147483648"/>
            <ac:spMk id="4" creationId="{6572D059-57E4-A87D-B249-FA176D8661FB}"/>
          </ac:spMkLst>
        </pc:spChg>
        <pc:spChg chg="del">
          <ac:chgData name="Lisa-Marie Ringwald" userId="7cb87ed5-41f6-41bb-b757-69fa31439a51" providerId="ADAL" clId="{4F376CFF-49BF-4FBB-8B06-74A1618DD3FB}" dt="2025-07-08T12:21:09.293" v="5" actId="478"/>
          <ac:spMkLst>
            <pc:docMk/>
            <pc:sldMasterMk cId="3572529519" sldId="2147483648"/>
            <ac:spMk id="5" creationId="{84C5ACEB-FEA6-E359-88A8-C5822FD7034A}"/>
          </ac:spMkLst>
        </pc:spChg>
        <pc:spChg chg="del">
          <ac:chgData name="Lisa-Marie Ringwald" userId="7cb87ed5-41f6-41bb-b757-69fa31439a51" providerId="ADAL" clId="{4F376CFF-49BF-4FBB-8B06-74A1618DD3FB}" dt="2025-07-08T12:21:11.013" v="6" actId="478"/>
          <ac:spMkLst>
            <pc:docMk/>
            <pc:sldMasterMk cId="3572529519" sldId="2147483648"/>
            <ac:spMk id="6" creationId="{980F2867-6E9F-3123-C5A2-5235EFD96431}"/>
          </ac:spMkLst>
        </pc:spChg>
        <pc:picChg chg="add mod">
          <ac:chgData name="Lisa-Marie Ringwald" userId="7cb87ed5-41f6-41bb-b757-69fa31439a51" providerId="ADAL" clId="{4F376CFF-49BF-4FBB-8B06-74A1618DD3FB}" dt="2025-07-09T07:36:56.187" v="76" actId="1037"/>
          <ac:picMkLst>
            <pc:docMk/>
            <pc:sldMasterMk cId="3572529519" sldId="2147483648"/>
            <ac:picMk id="3" creationId="{66C71132-7D53-88A8-ADFE-FF9B19F7F594}"/>
          </ac:picMkLst>
        </pc:picChg>
        <pc:picChg chg="add del mod">
          <ac:chgData name="Lisa-Marie Ringwald" userId="7cb87ed5-41f6-41bb-b757-69fa31439a51" providerId="ADAL" clId="{4F376CFF-49BF-4FBB-8B06-74A1618DD3FB}" dt="2025-07-08T12:21:51.581" v="14" actId="478"/>
          <ac:picMkLst>
            <pc:docMk/>
            <pc:sldMasterMk cId="3572529519" sldId="2147483648"/>
            <ac:picMk id="8" creationId="{84793602-60D1-B4B4-E07A-050F7F3D87DC}"/>
          </ac:picMkLst>
        </pc:picChg>
        <pc:picChg chg="add del mod">
          <ac:chgData name="Lisa-Marie Ringwald" userId="7cb87ed5-41f6-41bb-b757-69fa31439a51" providerId="ADAL" clId="{4F376CFF-49BF-4FBB-8B06-74A1618DD3FB}" dt="2025-07-09T07:36:29.387" v="65" actId="478"/>
          <ac:picMkLst>
            <pc:docMk/>
            <pc:sldMasterMk cId="3572529519" sldId="2147483648"/>
            <ac:picMk id="10" creationId="{9906D063-26BF-F67E-3F5D-87488D8A41D9}"/>
          </ac:picMkLst>
        </pc:picChg>
        <pc:sldLayoutChg chg="delSp mod">
          <pc:chgData name="Lisa-Marie Ringwald" userId="7cb87ed5-41f6-41bb-b757-69fa31439a51" providerId="ADAL" clId="{4F376CFF-49BF-4FBB-8B06-74A1618DD3FB}" dt="2025-07-08T12:26:06.036" v="25" actId="478"/>
          <pc:sldLayoutMkLst>
            <pc:docMk/>
            <pc:sldMasterMk cId="3572529519" sldId="2147483648"/>
            <pc:sldLayoutMk cId="44558953" sldId="2147483655"/>
          </pc:sldLayoutMkLst>
          <pc:spChg chg="del">
            <ac:chgData name="Lisa-Marie Ringwald" userId="7cb87ed5-41f6-41bb-b757-69fa31439a51" providerId="ADAL" clId="{4F376CFF-49BF-4FBB-8B06-74A1618DD3FB}" dt="2025-07-08T12:26:03.438" v="23" actId="478"/>
            <ac:spMkLst>
              <pc:docMk/>
              <pc:sldMasterMk cId="3572529519" sldId="2147483648"/>
              <pc:sldLayoutMk cId="44558953" sldId="2147483655"/>
              <ac:spMk id="2" creationId="{F40CC841-9FEB-CF45-D084-09AAA016EF18}"/>
            </ac:spMkLst>
          </pc:spChg>
          <pc:spChg chg="del">
            <ac:chgData name="Lisa-Marie Ringwald" userId="7cb87ed5-41f6-41bb-b757-69fa31439a51" providerId="ADAL" clId="{4F376CFF-49BF-4FBB-8B06-74A1618DD3FB}" dt="2025-07-08T12:26:04.572" v="24" actId="478"/>
            <ac:spMkLst>
              <pc:docMk/>
              <pc:sldMasterMk cId="3572529519" sldId="2147483648"/>
              <pc:sldLayoutMk cId="44558953" sldId="2147483655"/>
              <ac:spMk id="3" creationId="{8ABDA091-D66D-ED69-E66C-6A71AD95758C}"/>
            </ac:spMkLst>
          </pc:spChg>
          <pc:spChg chg="del">
            <ac:chgData name="Lisa-Marie Ringwald" userId="7cb87ed5-41f6-41bb-b757-69fa31439a51" providerId="ADAL" clId="{4F376CFF-49BF-4FBB-8B06-74A1618DD3FB}" dt="2025-07-08T12:26:06.036" v="25" actId="478"/>
            <ac:spMkLst>
              <pc:docMk/>
              <pc:sldMasterMk cId="3572529519" sldId="2147483648"/>
              <pc:sldLayoutMk cId="44558953" sldId="2147483655"/>
              <ac:spMk id="4" creationId="{B5F62328-E604-D0C5-38E4-C735156C94DB}"/>
            </ac:spMkLst>
          </pc:spChg>
        </pc:sldLayoutChg>
        <pc:sldLayoutChg chg="ord">
          <pc:chgData name="Lisa-Marie Ringwald" userId="7cb87ed5-41f6-41bb-b757-69fa31439a51" providerId="ADAL" clId="{4F376CFF-49BF-4FBB-8B06-74A1618DD3FB}" dt="2025-07-08T12:26:21.419" v="28" actId="20578"/>
          <pc:sldLayoutMkLst>
            <pc:docMk/>
            <pc:sldMasterMk cId="3572529519" sldId="2147483648"/>
            <pc:sldLayoutMk cId="2618096343" sldId="2147483656"/>
          </pc:sldLayoutMkLst>
        </pc:sldLayoutChg>
      </pc:sldMasterChg>
      <pc:sldMasterChg chg="addSp delSp modSp new mod addSldLayout modSldLayout">
        <pc:chgData name="Lisa-Marie Ringwald" userId="7cb87ed5-41f6-41bb-b757-69fa31439a51" providerId="ADAL" clId="{4F376CFF-49BF-4FBB-8B06-74A1618DD3FB}" dt="2025-07-09T07:36:23.850" v="64" actId="1035"/>
        <pc:sldMasterMkLst>
          <pc:docMk/>
          <pc:sldMasterMk cId="3150842190" sldId="2147483657"/>
        </pc:sldMasterMkLst>
        <pc:spChg chg="del">
          <ac:chgData name="Lisa-Marie Ringwald" userId="7cb87ed5-41f6-41bb-b757-69fa31439a51" providerId="ADAL" clId="{4F376CFF-49BF-4FBB-8B06-74A1618DD3FB}" dt="2025-07-08T12:27:01.420" v="33" actId="478"/>
          <ac:spMkLst>
            <pc:docMk/>
            <pc:sldMasterMk cId="3150842190" sldId="2147483657"/>
            <ac:spMk id="2" creationId="{62A04E43-E4E7-D4AA-3828-4DE8C68ECE43}"/>
          </ac:spMkLst>
        </pc:spChg>
        <pc:spChg chg="del">
          <ac:chgData name="Lisa-Marie Ringwald" userId="7cb87ed5-41f6-41bb-b757-69fa31439a51" providerId="ADAL" clId="{4F376CFF-49BF-4FBB-8B06-74A1618DD3FB}" dt="2025-07-08T12:27:02.301" v="34" actId="478"/>
          <ac:spMkLst>
            <pc:docMk/>
            <pc:sldMasterMk cId="3150842190" sldId="2147483657"/>
            <ac:spMk id="3" creationId="{DEFDE833-A66B-15E3-0C10-D80C70946986}"/>
          </ac:spMkLst>
        </pc:spChg>
        <pc:spChg chg="del">
          <ac:chgData name="Lisa-Marie Ringwald" userId="7cb87ed5-41f6-41bb-b757-69fa31439a51" providerId="ADAL" clId="{4F376CFF-49BF-4FBB-8B06-74A1618DD3FB}" dt="2025-07-08T12:27:03.548" v="35" actId="478"/>
          <ac:spMkLst>
            <pc:docMk/>
            <pc:sldMasterMk cId="3150842190" sldId="2147483657"/>
            <ac:spMk id="4" creationId="{86F14D83-BBDB-45B8-804D-3C1FC416B2EA}"/>
          </ac:spMkLst>
        </pc:spChg>
        <pc:spChg chg="del">
          <ac:chgData name="Lisa-Marie Ringwald" userId="7cb87ed5-41f6-41bb-b757-69fa31439a51" providerId="ADAL" clId="{4F376CFF-49BF-4FBB-8B06-74A1618DD3FB}" dt="2025-07-08T12:27:04.700" v="36" actId="478"/>
          <ac:spMkLst>
            <pc:docMk/>
            <pc:sldMasterMk cId="3150842190" sldId="2147483657"/>
            <ac:spMk id="5" creationId="{8CF0909B-B0BE-762B-2F1B-DF3B7042B437}"/>
          </ac:spMkLst>
        </pc:spChg>
        <pc:spChg chg="del">
          <ac:chgData name="Lisa-Marie Ringwald" userId="7cb87ed5-41f6-41bb-b757-69fa31439a51" providerId="ADAL" clId="{4F376CFF-49BF-4FBB-8B06-74A1618DD3FB}" dt="2025-07-08T12:27:05.717" v="37" actId="478"/>
          <ac:spMkLst>
            <pc:docMk/>
            <pc:sldMasterMk cId="3150842190" sldId="2147483657"/>
            <ac:spMk id="6" creationId="{AD8E237F-5DA7-AFAD-4CA0-366CE5965A80}"/>
          </ac:spMkLst>
        </pc:spChg>
        <pc:picChg chg="add mod">
          <ac:chgData name="Lisa-Marie Ringwald" userId="7cb87ed5-41f6-41bb-b757-69fa31439a51" providerId="ADAL" clId="{4F376CFF-49BF-4FBB-8B06-74A1618DD3FB}" dt="2025-07-09T07:36:23.850" v="64" actId="1035"/>
          <ac:picMkLst>
            <pc:docMk/>
            <pc:sldMasterMk cId="3150842190" sldId="2147483657"/>
            <ac:picMk id="3" creationId="{57E22A94-220E-13B2-147A-F200246BE9FC}"/>
          </ac:picMkLst>
        </pc:picChg>
        <pc:picChg chg="add del mod">
          <ac:chgData name="Lisa-Marie Ringwald" userId="7cb87ed5-41f6-41bb-b757-69fa31439a51" providerId="ADAL" clId="{4F376CFF-49BF-4FBB-8B06-74A1618DD3FB}" dt="2025-07-09T07:34:38.454" v="47" actId="478"/>
          <ac:picMkLst>
            <pc:docMk/>
            <pc:sldMasterMk cId="3150842190" sldId="2147483657"/>
            <ac:picMk id="8" creationId="{8BD7369B-8F33-1BE2-253C-8745F2FD67FD}"/>
          </ac:picMkLst>
        </pc:picChg>
        <pc:sldLayoutChg chg="new replId">
          <pc:chgData name="Lisa-Marie Ringwald" userId="7cb87ed5-41f6-41bb-b757-69fa31439a51" providerId="ADAL" clId="{4F376CFF-49BF-4FBB-8B06-74A1618DD3FB}" dt="2025-07-08T12:26:26.609" v="29" actId="6938"/>
          <pc:sldLayoutMkLst>
            <pc:docMk/>
            <pc:sldMasterMk cId="3150842190" sldId="2147483657"/>
            <pc:sldLayoutMk cId="717625685" sldId="2147483658"/>
          </pc:sldLayoutMkLst>
        </pc:sldLayoutChg>
        <pc:sldLayoutChg chg="new replId">
          <pc:chgData name="Lisa-Marie Ringwald" userId="7cb87ed5-41f6-41bb-b757-69fa31439a51" providerId="ADAL" clId="{4F376CFF-49BF-4FBB-8B06-74A1618DD3FB}" dt="2025-07-08T12:26:26.609" v="29" actId="6938"/>
          <pc:sldLayoutMkLst>
            <pc:docMk/>
            <pc:sldMasterMk cId="3150842190" sldId="2147483657"/>
            <pc:sldLayoutMk cId="3943568438" sldId="2147483659"/>
          </pc:sldLayoutMkLst>
        </pc:sldLayoutChg>
        <pc:sldLayoutChg chg="new replId">
          <pc:chgData name="Lisa-Marie Ringwald" userId="7cb87ed5-41f6-41bb-b757-69fa31439a51" providerId="ADAL" clId="{4F376CFF-49BF-4FBB-8B06-74A1618DD3FB}" dt="2025-07-08T12:26:26.609" v="29" actId="6938"/>
          <pc:sldLayoutMkLst>
            <pc:docMk/>
            <pc:sldMasterMk cId="3150842190" sldId="2147483657"/>
            <pc:sldLayoutMk cId="308690689" sldId="2147483660"/>
          </pc:sldLayoutMkLst>
        </pc:sldLayoutChg>
        <pc:sldLayoutChg chg="new replId">
          <pc:chgData name="Lisa-Marie Ringwald" userId="7cb87ed5-41f6-41bb-b757-69fa31439a51" providerId="ADAL" clId="{4F376CFF-49BF-4FBB-8B06-74A1618DD3FB}" dt="2025-07-08T12:26:26.609" v="29" actId="6938"/>
          <pc:sldLayoutMkLst>
            <pc:docMk/>
            <pc:sldMasterMk cId="3150842190" sldId="2147483657"/>
            <pc:sldLayoutMk cId="1639068229" sldId="2147483661"/>
          </pc:sldLayoutMkLst>
        </pc:sldLayoutChg>
        <pc:sldLayoutChg chg="new replId">
          <pc:chgData name="Lisa-Marie Ringwald" userId="7cb87ed5-41f6-41bb-b757-69fa31439a51" providerId="ADAL" clId="{4F376CFF-49BF-4FBB-8B06-74A1618DD3FB}" dt="2025-07-08T12:26:26.609" v="29" actId="6938"/>
          <pc:sldLayoutMkLst>
            <pc:docMk/>
            <pc:sldMasterMk cId="3150842190" sldId="2147483657"/>
            <pc:sldLayoutMk cId="1907344037" sldId="2147483662"/>
          </pc:sldLayoutMkLst>
        </pc:sldLayoutChg>
        <pc:sldLayoutChg chg="new replId">
          <pc:chgData name="Lisa-Marie Ringwald" userId="7cb87ed5-41f6-41bb-b757-69fa31439a51" providerId="ADAL" clId="{4F376CFF-49BF-4FBB-8B06-74A1618DD3FB}" dt="2025-07-08T12:26:26.609" v="29" actId="6938"/>
          <pc:sldLayoutMkLst>
            <pc:docMk/>
            <pc:sldMasterMk cId="3150842190" sldId="2147483657"/>
            <pc:sldLayoutMk cId="1579268734" sldId="2147483663"/>
          </pc:sldLayoutMkLst>
        </pc:sldLayoutChg>
        <pc:sldLayoutChg chg="delSp new mod replId">
          <pc:chgData name="Lisa-Marie Ringwald" userId="7cb87ed5-41f6-41bb-b757-69fa31439a51" providerId="ADAL" clId="{4F376CFF-49BF-4FBB-8B06-74A1618DD3FB}" dt="2025-07-08T12:26:58.612" v="32" actId="478"/>
          <pc:sldLayoutMkLst>
            <pc:docMk/>
            <pc:sldMasterMk cId="3150842190" sldId="2147483657"/>
            <pc:sldLayoutMk cId="2840799492" sldId="2147483664"/>
          </pc:sldLayoutMkLst>
          <pc:spChg chg="del">
            <ac:chgData name="Lisa-Marie Ringwald" userId="7cb87ed5-41f6-41bb-b757-69fa31439a51" providerId="ADAL" clId="{4F376CFF-49BF-4FBB-8B06-74A1618DD3FB}" dt="2025-07-08T12:26:54.780" v="30" actId="478"/>
            <ac:spMkLst>
              <pc:docMk/>
              <pc:sldMasterMk cId="3150842190" sldId="2147483657"/>
              <pc:sldLayoutMk cId="2840799492" sldId="2147483664"/>
              <ac:spMk id="2" creationId="{4AF56B57-8288-7E4A-C84A-5511CB97749D}"/>
            </ac:spMkLst>
          </pc:spChg>
          <pc:spChg chg="del">
            <ac:chgData name="Lisa-Marie Ringwald" userId="7cb87ed5-41f6-41bb-b757-69fa31439a51" providerId="ADAL" clId="{4F376CFF-49BF-4FBB-8B06-74A1618DD3FB}" dt="2025-07-08T12:26:57.396" v="31" actId="478"/>
            <ac:spMkLst>
              <pc:docMk/>
              <pc:sldMasterMk cId="3150842190" sldId="2147483657"/>
              <pc:sldLayoutMk cId="2840799492" sldId="2147483664"/>
              <ac:spMk id="3" creationId="{79CF1292-B5EB-7571-A9FA-8DB48CC82BEC}"/>
            </ac:spMkLst>
          </pc:spChg>
          <pc:spChg chg="del">
            <ac:chgData name="Lisa-Marie Ringwald" userId="7cb87ed5-41f6-41bb-b757-69fa31439a51" providerId="ADAL" clId="{4F376CFF-49BF-4FBB-8B06-74A1618DD3FB}" dt="2025-07-08T12:26:58.612" v="32" actId="478"/>
            <ac:spMkLst>
              <pc:docMk/>
              <pc:sldMasterMk cId="3150842190" sldId="2147483657"/>
              <pc:sldLayoutMk cId="2840799492" sldId="2147483664"/>
              <ac:spMk id="4" creationId="{9735BABE-A3FD-E54C-59EF-9386542185CB}"/>
            </ac:spMkLst>
          </pc:spChg>
        </pc:sldLayoutChg>
        <pc:sldLayoutChg chg="new replId">
          <pc:chgData name="Lisa-Marie Ringwald" userId="7cb87ed5-41f6-41bb-b757-69fa31439a51" providerId="ADAL" clId="{4F376CFF-49BF-4FBB-8B06-74A1618DD3FB}" dt="2025-07-08T12:26:26.609" v="29" actId="6938"/>
          <pc:sldLayoutMkLst>
            <pc:docMk/>
            <pc:sldMasterMk cId="3150842190" sldId="2147483657"/>
            <pc:sldLayoutMk cId="1221730031" sldId="2147483665"/>
          </pc:sldLayoutMkLst>
        </pc:sldLayoutChg>
        <pc:sldLayoutChg chg="new replId">
          <pc:chgData name="Lisa-Marie Ringwald" userId="7cb87ed5-41f6-41bb-b757-69fa31439a51" providerId="ADAL" clId="{4F376CFF-49BF-4FBB-8B06-74A1618DD3FB}" dt="2025-07-08T12:26:26.609" v="29" actId="6938"/>
          <pc:sldLayoutMkLst>
            <pc:docMk/>
            <pc:sldMasterMk cId="3150842190" sldId="2147483657"/>
            <pc:sldLayoutMk cId="741679646" sldId="2147483666"/>
          </pc:sldLayoutMkLst>
        </pc:sldLayoutChg>
        <pc:sldLayoutChg chg="new replId">
          <pc:chgData name="Lisa-Marie Ringwald" userId="7cb87ed5-41f6-41bb-b757-69fa31439a51" providerId="ADAL" clId="{4F376CFF-49BF-4FBB-8B06-74A1618DD3FB}" dt="2025-07-08T12:26:26.609" v="29" actId="6938"/>
          <pc:sldLayoutMkLst>
            <pc:docMk/>
            <pc:sldMasterMk cId="3150842190" sldId="2147483657"/>
            <pc:sldLayoutMk cId="2627804279" sldId="2147483667"/>
          </pc:sldLayoutMkLst>
        </pc:sldLayoutChg>
        <pc:sldLayoutChg chg="new replId">
          <pc:chgData name="Lisa-Marie Ringwald" userId="7cb87ed5-41f6-41bb-b757-69fa31439a51" providerId="ADAL" clId="{4F376CFF-49BF-4FBB-8B06-74A1618DD3FB}" dt="2025-07-08T12:26:26.609" v="29" actId="6938"/>
          <pc:sldLayoutMkLst>
            <pc:docMk/>
            <pc:sldMasterMk cId="3150842190" sldId="2147483657"/>
            <pc:sldLayoutMk cId="507718191" sldId="2147483668"/>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0799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44558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fik 2" descr="Ein Bild, das Text, Screenshot, Schrift, Logo enthält.&#10;&#10;KI-generierte Inhalte können fehlerhaft sein.">
            <a:extLst>
              <a:ext uri="{FF2B5EF4-FFF2-40B4-BE49-F238E27FC236}">
                <a16:creationId xmlns:a16="http://schemas.microsoft.com/office/drawing/2014/main" id="{57E22A94-220E-13B2-147A-F200246BE9F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5240" y="-15240"/>
            <a:ext cx="12245340" cy="6890044"/>
          </a:xfrm>
          <a:prstGeom prst="rect">
            <a:avLst/>
          </a:prstGeom>
        </p:spPr>
      </p:pic>
    </p:spTree>
    <p:extLst>
      <p:ext uri="{BB962C8B-B14F-4D97-AF65-F5344CB8AC3E}">
        <p14:creationId xmlns:p14="http://schemas.microsoft.com/office/powerpoint/2010/main" val="3150842190"/>
      </p:ext>
    </p:extLst>
  </p:cSld>
  <p:clrMap bg1="lt1" tx1="dk1" bg2="lt2" tx2="dk2" accent1="accent1" accent2="accent2" accent3="accent3" accent4="accent4" accent5="accent5" accent6="accent6" hlink="hlink" folHlink="folHlink"/>
  <p:sldLayoutIdLst>
    <p:sldLayoutId id="2147483664"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Grafik 2" descr="Ein Bild, das Text, Screenshot, Software, Schrift enthält.&#10;&#10;KI-generierte Inhalte können fehlerhaft sein.">
            <a:extLst>
              <a:ext uri="{FF2B5EF4-FFF2-40B4-BE49-F238E27FC236}">
                <a16:creationId xmlns:a16="http://schemas.microsoft.com/office/drawing/2014/main" id="{66C71132-7D53-88A8-ADFE-FF9B19F7F59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2860" y="-17946"/>
            <a:ext cx="12260580" cy="6898618"/>
          </a:xfrm>
          <a:prstGeom prst="rect">
            <a:avLst/>
          </a:prstGeom>
        </p:spPr>
      </p:pic>
    </p:spTree>
    <p:extLst>
      <p:ext uri="{BB962C8B-B14F-4D97-AF65-F5344CB8AC3E}">
        <p14:creationId xmlns:p14="http://schemas.microsoft.com/office/powerpoint/2010/main" val="3572529519"/>
      </p:ext>
    </p:extLst>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6">
            <a:extLst>
              <a:ext uri="{FF2B5EF4-FFF2-40B4-BE49-F238E27FC236}">
                <a16:creationId xmlns:a16="http://schemas.microsoft.com/office/drawing/2014/main" id="{99F1AB80-0824-DD6D-DD58-324BBBE76A90}"/>
              </a:ext>
            </a:extLst>
          </p:cNvPr>
          <p:cNvSpPr txBox="1">
            <a:spLocks/>
          </p:cNvSpPr>
          <p:nvPr/>
        </p:nvSpPr>
        <p:spPr>
          <a:xfrm>
            <a:off x="321701" y="1370741"/>
            <a:ext cx="10515600" cy="499310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de-DE" sz="2000" b="1">
              <a:latin typeface="Open Sans" panose="020B0606030504020204" pitchFamily="34" charset="0"/>
              <a:ea typeface="Open Sans" panose="020B0606030504020204" pitchFamily="34" charset="0"/>
              <a:cs typeface="Open Sans" panose="020B0606030504020204" pitchFamily="34" charset="0"/>
            </a:endParaRPr>
          </a:p>
          <a:p>
            <a:pPr marL="0" indent="0">
              <a:buFont typeface="Arial" panose="020B0604020202020204" pitchFamily="34" charset="0"/>
              <a:buNone/>
            </a:pPr>
            <a:endParaRPr lang="de-DE" sz="2000" b="1">
              <a:latin typeface="Open Sans" panose="020B0606030504020204" pitchFamily="34" charset="0"/>
              <a:ea typeface="Open Sans" panose="020B0606030504020204" pitchFamily="34" charset="0"/>
              <a:cs typeface="Open Sans" panose="020B0606030504020204" pitchFamily="34" charset="0"/>
            </a:endParaRPr>
          </a:p>
          <a:p>
            <a:pPr marL="0" indent="0">
              <a:buFont typeface="Arial" panose="020B0604020202020204" pitchFamily="34" charset="0"/>
              <a:buNone/>
            </a:pPr>
            <a:endParaRPr lang="de-DE" sz="2000" b="1"/>
          </a:p>
          <a:p>
            <a:pPr marL="0" indent="0">
              <a:buFont typeface="Arial" panose="020B0604020202020204" pitchFamily="34" charset="0"/>
              <a:buNone/>
            </a:pPr>
            <a:endParaRPr lang="de-DE" sz="20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Flussdiagramm: Verbinder 2">
            <a:extLst>
              <a:ext uri="{FF2B5EF4-FFF2-40B4-BE49-F238E27FC236}">
                <a16:creationId xmlns:a16="http://schemas.microsoft.com/office/drawing/2014/main" id="{D86E4821-469A-5E40-A647-EC760D82CC04}"/>
              </a:ext>
            </a:extLst>
          </p:cNvPr>
          <p:cNvSpPr>
            <a:spLocks noChangeAspect="1"/>
          </p:cNvSpPr>
          <p:nvPr/>
        </p:nvSpPr>
        <p:spPr>
          <a:xfrm>
            <a:off x="813815" y="1888715"/>
            <a:ext cx="298409" cy="284844"/>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rgbClr val="C00000"/>
                </a:solidFill>
              </a:rPr>
              <a:t>     </a:t>
            </a:r>
          </a:p>
        </p:txBody>
      </p:sp>
      <p:sp>
        <p:nvSpPr>
          <p:cNvPr id="4" name="Untertitel 7">
            <a:extLst>
              <a:ext uri="{FF2B5EF4-FFF2-40B4-BE49-F238E27FC236}">
                <a16:creationId xmlns:a16="http://schemas.microsoft.com/office/drawing/2014/main" id="{5E84257A-3925-5890-56A0-2E8F256FE72E}"/>
              </a:ext>
            </a:extLst>
          </p:cNvPr>
          <p:cNvSpPr txBox="1">
            <a:spLocks/>
          </p:cNvSpPr>
          <p:nvPr/>
        </p:nvSpPr>
        <p:spPr>
          <a:xfrm>
            <a:off x="1354700" y="1846169"/>
            <a:ext cx="8712968" cy="369936"/>
          </a:xfrm>
          <a:prstGeom prst="rect">
            <a:avLst/>
          </a:prstGeom>
          <a:solidFill>
            <a:schemeClr val="bg1">
              <a:lumMod val="85000"/>
            </a:schemeClr>
          </a:solidFill>
        </p:spPr>
        <p:txBody>
          <a:bodyPr vert="horz" lIns="91440" tIns="45720" rIns="91440" bIns="45720" rtlCol="0" anchor="ct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buNone/>
            </a:pPr>
            <a:r>
              <a:rPr lang="de-DE" sz="1050" dirty="0"/>
              <a:t>Als </a:t>
            </a:r>
            <a:r>
              <a:rPr lang="de-DE" sz="1050" dirty="0" err="1"/>
              <a:t>Referent:in</a:t>
            </a:r>
            <a:r>
              <a:rPr lang="de-DE" sz="1050" dirty="0"/>
              <a:t> versichere ich, dass in Bezug auf den Inhalt des folgenden Vortrags </a:t>
            </a:r>
            <a:r>
              <a:rPr lang="de-DE" sz="1050" b="1" dirty="0"/>
              <a:t>keine</a:t>
            </a:r>
            <a:r>
              <a:rPr lang="de-DE" sz="1050" dirty="0"/>
              <a:t> Interessenskonflikte bestehen, die sich aus einem Beschäftigungsverhältnis, einer Beratungstätigkeit oder Zuwendungen für Forschungsvorhaben, Vorträge oder andere Tätigkeiten ergeben.</a:t>
            </a:r>
          </a:p>
        </p:txBody>
      </p:sp>
      <p:sp>
        <p:nvSpPr>
          <p:cNvPr id="5" name="Flussdiagramm: Verbinder 4">
            <a:extLst>
              <a:ext uri="{FF2B5EF4-FFF2-40B4-BE49-F238E27FC236}">
                <a16:creationId xmlns:a16="http://schemas.microsoft.com/office/drawing/2014/main" id="{32A17C3B-1B42-CD4D-D509-138050972643}"/>
              </a:ext>
            </a:extLst>
          </p:cNvPr>
          <p:cNvSpPr>
            <a:spLocks noChangeAspect="1"/>
          </p:cNvSpPr>
          <p:nvPr/>
        </p:nvSpPr>
        <p:spPr>
          <a:xfrm>
            <a:off x="813816" y="2615665"/>
            <a:ext cx="298409" cy="284844"/>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rgbClr val="C00000"/>
                </a:solidFill>
              </a:rPr>
              <a:t>      </a:t>
            </a:r>
          </a:p>
        </p:txBody>
      </p:sp>
      <p:sp>
        <p:nvSpPr>
          <p:cNvPr id="6" name="Untertitel 7">
            <a:extLst>
              <a:ext uri="{FF2B5EF4-FFF2-40B4-BE49-F238E27FC236}">
                <a16:creationId xmlns:a16="http://schemas.microsoft.com/office/drawing/2014/main" id="{E6C80521-0C45-8B94-4E4B-A0AC258915D4}"/>
              </a:ext>
            </a:extLst>
          </p:cNvPr>
          <p:cNvSpPr txBox="1">
            <a:spLocks/>
          </p:cNvSpPr>
          <p:nvPr/>
        </p:nvSpPr>
        <p:spPr>
          <a:xfrm>
            <a:off x="1354699" y="2481913"/>
            <a:ext cx="8712968" cy="552348"/>
          </a:xfrm>
          <a:prstGeom prst="rect">
            <a:avLst/>
          </a:prstGeom>
          <a:solidFill>
            <a:schemeClr val="bg1">
              <a:lumMod val="85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lnSpc>
                <a:spcPct val="100000"/>
              </a:lnSpc>
            </a:pPr>
            <a:r>
              <a:rPr lang="de-DE" sz="1000" dirty="0">
                <a:latin typeface="Open Sans" panose="020B0606030504020204" pitchFamily="34" charset="0"/>
                <a:ea typeface="Open Sans" panose="020B0606030504020204" pitchFamily="34" charset="0"/>
                <a:cs typeface="Open Sans" panose="020B0606030504020204" pitchFamily="34" charset="0"/>
              </a:rPr>
              <a:t>Der Inhalt des folgenden Vortrages ist Ergebnis des Bemühens um größtmögliche Objektivität und Unabhängigkeit. Als </a:t>
            </a:r>
            <a:r>
              <a:rPr lang="de-DE" sz="1000" dirty="0" err="1">
                <a:latin typeface="Open Sans" panose="020B0606030504020204" pitchFamily="34" charset="0"/>
                <a:ea typeface="Open Sans" panose="020B0606030504020204" pitchFamily="34" charset="0"/>
                <a:cs typeface="Open Sans" panose="020B0606030504020204" pitchFamily="34" charset="0"/>
              </a:rPr>
              <a:t>Referent:in</a:t>
            </a:r>
            <a:r>
              <a:rPr lang="de-DE" sz="1000" dirty="0">
                <a:latin typeface="Open Sans" panose="020B0606030504020204" pitchFamily="34" charset="0"/>
                <a:ea typeface="Open Sans" panose="020B0606030504020204" pitchFamily="34" charset="0"/>
                <a:cs typeface="Open Sans" panose="020B0606030504020204" pitchFamily="34" charset="0"/>
              </a:rPr>
              <a:t> weise ich darauf hin, dass es persönliche Verbindungen zu Unternehmen gibt, deren Produkte im Kontext des folgenden Vortrages von Interesse sind. Dabei handelt es sich um die folgenden Unternehmen und Verbindungen:</a:t>
            </a:r>
          </a:p>
        </p:txBody>
      </p:sp>
      <p:graphicFrame>
        <p:nvGraphicFramePr>
          <p:cNvPr id="7" name="Tabelle 6">
            <a:extLst>
              <a:ext uri="{FF2B5EF4-FFF2-40B4-BE49-F238E27FC236}">
                <a16:creationId xmlns:a16="http://schemas.microsoft.com/office/drawing/2014/main" id="{A89F1BBC-7732-4EFA-B7F4-A7E3EC741644}"/>
              </a:ext>
            </a:extLst>
          </p:cNvPr>
          <p:cNvGraphicFramePr>
            <a:graphicFrameLocks noGrp="1"/>
          </p:cNvGraphicFramePr>
          <p:nvPr>
            <p:extLst>
              <p:ext uri="{D42A27DB-BD31-4B8C-83A1-F6EECF244321}">
                <p14:modId xmlns:p14="http://schemas.microsoft.com/office/powerpoint/2010/main" val="1840086085"/>
              </p:ext>
            </p:extLst>
          </p:nvPr>
        </p:nvGraphicFramePr>
        <p:xfrm>
          <a:off x="1354699" y="3013360"/>
          <a:ext cx="8712968" cy="2386440"/>
        </p:xfrm>
        <a:graphic>
          <a:graphicData uri="http://schemas.openxmlformats.org/drawingml/2006/table">
            <a:tbl>
              <a:tblPr firstRow="1" bandRow="1">
                <a:tableStyleId>{5C22544A-7EE6-4342-B048-85BDC9FD1C3A}</a:tableStyleId>
              </a:tblPr>
              <a:tblGrid>
                <a:gridCol w="2928739">
                  <a:extLst>
                    <a:ext uri="{9D8B030D-6E8A-4147-A177-3AD203B41FA5}">
                      <a16:colId xmlns:a16="http://schemas.microsoft.com/office/drawing/2014/main" val="20000"/>
                    </a:ext>
                  </a:extLst>
                </a:gridCol>
                <a:gridCol w="5784229">
                  <a:extLst>
                    <a:ext uri="{9D8B030D-6E8A-4147-A177-3AD203B41FA5}">
                      <a16:colId xmlns:a16="http://schemas.microsoft.com/office/drawing/2014/main" val="20001"/>
                    </a:ext>
                  </a:extLst>
                </a:gridCol>
              </a:tblGrid>
              <a:tr h="888969">
                <a:tc>
                  <a:txBody>
                    <a:bodyPr/>
                    <a:lstStyle/>
                    <a:p>
                      <a:r>
                        <a:rPr lang="de-DE"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Unternehmen</a:t>
                      </a:r>
                    </a:p>
                  </a:txBody>
                  <a:tcPr>
                    <a:solidFill>
                      <a:schemeClr val="bg1">
                        <a:lumMod val="95000"/>
                      </a:schemeClr>
                    </a:solidFill>
                  </a:tcPr>
                </a:tc>
                <a:tc>
                  <a:txBody>
                    <a:bodyPr/>
                    <a:lstStyle/>
                    <a:p>
                      <a:pPr marL="0" algn="l" defTabSz="914400" rtl="0" eaLnBrk="1" latinLnBrk="0" hangingPunct="1"/>
                      <a:r>
                        <a:rPr lang="de-DE" sz="1200" b="1"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Verbindungen</a:t>
                      </a:r>
                    </a:p>
                    <a:p>
                      <a:pPr marL="0" algn="just" defTabSz="914400" rtl="0" eaLnBrk="1" latinLnBrk="0" hangingPunct="1"/>
                      <a:r>
                        <a:rPr lang="de-DE" sz="900" b="0"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Honorar für Vortrags-, </a:t>
                      </a:r>
                      <a:r>
                        <a:rPr lang="de-DE" sz="900" b="0" kern="1200" baseline="0" dirty="0" err="1">
                          <a:solidFill>
                            <a:schemeClr val="tx1"/>
                          </a:solidFill>
                          <a:latin typeface="Open Sans" panose="020B0606030504020204" pitchFamily="34" charset="0"/>
                          <a:ea typeface="Open Sans" panose="020B0606030504020204" pitchFamily="34" charset="0"/>
                          <a:cs typeface="Open Sans" panose="020B0606030504020204" pitchFamily="34" charset="0"/>
                        </a:rPr>
                        <a:t>Autor:innen</a:t>
                      </a:r>
                      <a:r>
                        <a:rPr lang="de-DE" sz="900" b="0" kern="1200" baseline="0" dirty="0">
                          <a:solidFill>
                            <a:schemeClr val="tx1"/>
                          </a:solidFill>
                          <a:latin typeface="Open Sans" panose="020B0606030504020204" pitchFamily="34" charset="0"/>
                          <a:ea typeface="Open Sans" panose="020B0606030504020204" pitchFamily="34" charset="0"/>
                          <a:cs typeface="Open Sans" panose="020B0606030504020204" pitchFamily="34" charset="0"/>
                        </a:rPr>
                        <a:t>-, </a:t>
                      </a:r>
                      <a:r>
                        <a:rPr lang="de-DE" sz="900" b="0" kern="1200" baseline="0" dirty="0" err="1">
                          <a:solidFill>
                            <a:schemeClr val="tx1"/>
                          </a:solidFill>
                          <a:latin typeface="Open Sans" panose="020B0606030504020204" pitchFamily="34" charset="0"/>
                          <a:ea typeface="Open Sans" panose="020B0606030504020204" pitchFamily="34" charset="0"/>
                          <a:cs typeface="Open Sans" panose="020B0606030504020204" pitchFamily="34" charset="0"/>
                        </a:rPr>
                        <a:t>Gutachter:innen</a:t>
                      </a:r>
                      <a:r>
                        <a:rPr lang="de-DE" sz="900" b="0" kern="1200" baseline="0" dirty="0">
                          <a:solidFill>
                            <a:schemeClr val="tx1"/>
                          </a:solidFill>
                          <a:latin typeface="Open Sans" panose="020B0606030504020204" pitchFamily="34" charset="0"/>
                          <a:ea typeface="Open Sans" panose="020B0606030504020204" pitchFamily="34" charset="0"/>
                          <a:cs typeface="Open Sans" panose="020B0606030504020204" pitchFamily="34" charset="0"/>
                        </a:rPr>
                        <a:t>- oder Beratungstätigkeiten, Vorbereitung von Fortbildungen, Durchführung von Auftragsstudien; Erstattung von Reise- oder Übernachtungskosten, Teilnahmegebühren an Fortbildungen; Besitz von Patenten, Aktien, Geschäftsanteile; Gelder aus Lizenzen/Tantiemen</a:t>
                      </a:r>
                      <a:r>
                        <a:rPr lang="de-DE" sz="900" b="0"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a:t>
                      </a:r>
                      <a:r>
                        <a:rPr lang="de-DE" sz="900" b="0" kern="1200" baseline="0" dirty="0">
                          <a:solidFill>
                            <a:schemeClr val="tx1"/>
                          </a:solidFill>
                          <a:latin typeface="Open Sans" panose="020B0606030504020204" pitchFamily="34" charset="0"/>
                          <a:ea typeface="Open Sans" panose="020B0606030504020204" pitchFamily="34" charset="0"/>
                          <a:cs typeface="Open Sans" panose="020B0606030504020204" pitchFamily="34" charset="0"/>
                        </a:rPr>
                        <a:t> Forschungsförderungen; </a:t>
                      </a:r>
                    </a:p>
                    <a:p>
                      <a:pPr marL="0" algn="just" defTabSz="914400" rtl="0" eaLnBrk="1" latinLnBrk="0" hangingPunct="1"/>
                      <a:r>
                        <a:rPr lang="de-DE" sz="900" b="0"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Position</a:t>
                      </a:r>
                      <a:r>
                        <a:rPr lang="de-DE" sz="900" b="0" kern="1200" baseline="0" dirty="0">
                          <a:solidFill>
                            <a:schemeClr val="tx1"/>
                          </a:solidFill>
                          <a:latin typeface="Open Sans" panose="020B0606030504020204" pitchFamily="34" charset="0"/>
                          <a:ea typeface="Open Sans" panose="020B0606030504020204" pitchFamily="34" charset="0"/>
                          <a:cs typeface="Open Sans" panose="020B0606030504020204" pitchFamily="34" charset="0"/>
                        </a:rPr>
                        <a:t> der Organisation, für die Sie tätig sind; Mitgliedschaft und Position in wissenschaftlichen Gesellschaften/Berufsverbänden und ggf. andere; für diese Fortbildungsmaßnahme relevanten Vereinigungen</a:t>
                      </a:r>
                      <a:endParaRPr lang="de-DE" sz="900" b="0"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solidFill>
                      <a:schemeClr val="bg1">
                        <a:lumMod val="95000"/>
                      </a:schemeClr>
                    </a:solidFill>
                  </a:tcPr>
                </a:tc>
                <a:extLst>
                  <a:ext uri="{0D108BD9-81ED-4DB2-BD59-A6C34878D82A}">
                    <a16:rowId xmlns:a16="http://schemas.microsoft.com/office/drawing/2014/main" val="10000"/>
                  </a:ext>
                </a:extLst>
              </a:tr>
              <a:tr h="288000">
                <a:tc>
                  <a:txBody>
                    <a:bodyPr/>
                    <a:lstStyle/>
                    <a:p>
                      <a:endParaRPr lang="de-DE"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bg1">
                        <a:lumMod val="95000"/>
                      </a:schemeClr>
                    </a:solidFill>
                  </a:tcPr>
                </a:tc>
                <a:tc>
                  <a:txBody>
                    <a:bodyPr/>
                    <a:lstStyle/>
                    <a:p>
                      <a:endParaRPr lang="de-DE"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bg1">
                        <a:lumMod val="95000"/>
                      </a:schemeClr>
                    </a:solidFill>
                  </a:tcPr>
                </a:tc>
                <a:extLst>
                  <a:ext uri="{0D108BD9-81ED-4DB2-BD59-A6C34878D82A}">
                    <a16:rowId xmlns:a16="http://schemas.microsoft.com/office/drawing/2014/main" val="10001"/>
                  </a:ext>
                </a:extLst>
              </a:tr>
              <a:tr h="288000">
                <a:tc>
                  <a:txBody>
                    <a:bodyPr/>
                    <a:lstStyle/>
                    <a:p>
                      <a:endParaRPr lang="de-DE" sz="12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bg1">
                        <a:lumMod val="95000"/>
                      </a:schemeClr>
                    </a:solidFill>
                  </a:tcPr>
                </a:tc>
                <a:tc>
                  <a:txBody>
                    <a:bodyPr/>
                    <a:lstStyle/>
                    <a:p>
                      <a:endParaRPr lang="de-DE" sz="12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bg1">
                        <a:lumMod val="95000"/>
                      </a:schemeClr>
                    </a:solidFill>
                  </a:tcPr>
                </a:tc>
                <a:extLst>
                  <a:ext uri="{0D108BD9-81ED-4DB2-BD59-A6C34878D82A}">
                    <a16:rowId xmlns:a16="http://schemas.microsoft.com/office/drawing/2014/main" val="10002"/>
                  </a:ext>
                </a:extLst>
              </a:tr>
              <a:tr h="288000">
                <a:tc>
                  <a:txBody>
                    <a:bodyPr/>
                    <a:lstStyle/>
                    <a:p>
                      <a:endParaRPr lang="de-DE" sz="1200" dirty="0">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bg1">
                        <a:lumMod val="95000"/>
                      </a:schemeClr>
                    </a:solidFill>
                  </a:tcPr>
                </a:tc>
                <a:tc>
                  <a:txBody>
                    <a:bodyPr/>
                    <a:lstStyle/>
                    <a:p>
                      <a:endParaRPr lang="de-DE" sz="1200" dirty="0">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bg1">
                        <a:lumMod val="95000"/>
                      </a:schemeClr>
                    </a:solidFill>
                  </a:tcPr>
                </a:tc>
                <a:extLst>
                  <a:ext uri="{0D108BD9-81ED-4DB2-BD59-A6C34878D82A}">
                    <a16:rowId xmlns:a16="http://schemas.microsoft.com/office/drawing/2014/main" val="10003"/>
                  </a:ext>
                </a:extLst>
              </a:tr>
              <a:tr h="288000">
                <a:tc>
                  <a:txBody>
                    <a:bodyPr/>
                    <a:lstStyle/>
                    <a:p>
                      <a:endParaRPr lang="de-DE" sz="1200" dirty="0">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bg1">
                        <a:lumMod val="95000"/>
                      </a:schemeClr>
                    </a:solidFill>
                  </a:tcPr>
                </a:tc>
                <a:tc>
                  <a:txBody>
                    <a:bodyPr/>
                    <a:lstStyle/>
                    <a:p>
                      <a:endParaRPr lang="de-DE" sz="1200" dirty="0">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bg1">
                        <a:lumMod val="95000"/>
                      </a:schemeClr>
                    </a:solidFill>
                  </a:tcPr>
                </a:tc>
                <a:extLst>
                  <a:ext uri="{0D108BD9-81ED-4DB2-BD59-A6C34878D82A}">
                    <a16:rowId xmlns:a16="http://schemas.microsoft.com/office/drawing/2014/main" val="877865748"/>
                  </a:ext>
                </a:extLst>
              </a:tr>
            </a:tbl>
          </a:graphicData>
        </a:graphic>
      </p:graphicFrame>
      <p:sp>
        <p:nvSpPr>
          <p:cNvPr id="8" name="Titel 6">
            <a:extLst>
              <a:ext uri="{FF2B5EF4-FFF2-40B4-BE49-F238E27FC236}">
                <a16:creationId xmlns:a16="http://schemas.microsoft.com/office/drawing/2014/main" id="{EF5D5852-3326-EDE0-25A3-CD105956E41D}"/>
              </a:ext>
            </a:extLst>
          </p:cNvPr>
          <p:cNvSpPr txBox="1">
            <a:spLocks/>
          </p:cNvSpPr>
          <p:nvPr/>
        </p:nvSpPr>
        <p:spPr>
          <a:xfrm>
            <a:off x="1240582" y="1293948"/>
            <a:ext cx="8856985" cy="62901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sz="2800" dirty="0">
                <a:latin typeface="Open Sans" panose="020B0606030504020204" pitchFamily="34" charset="0"/>
                <a:ea typeface="Open Sans" panose="020B0606030504020204" pitchFamily="34" charset="0"/>
                <a:cs typeface="Open Sans" panose="020B0606030504020204" pitchFamily="34" charset="0"/>
              </a:rPr>
              <a:t>Darlegung potentieller Interessenkonflikte</a:t>
            </a:r>
          </a:p>
        </p:txBody>
      </p:sp>
    </p:spTree>
    <p:extLst>
      <p:ext uri="{BB962C8B-B14F-4D97-AF65-F5344CB8AC3E}">
        <p14:creationId xmlns:p14="http://schemas.microsoft.com/office/powerpoint/2010/main" val="3680276637"/>
      </p:ext>
    </p:extLst>
  </p:cSld>
  <p:clrMapOvr>
    <a:masterClrMapping/>
  </p:clrMapOvr>
</p:sld>
</file>

<file path=ppt/theme/theme1.xml><?xml version="1.0" encoding="utf-8"?>
<a:theme xmlns:a="http://schemas.openxmlformats.org/drawingml/2006/main" name="Benutzerdefiniertes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6178310-2c7e-41fc-bfed-74415b593296" xsi:nil="true"/>
    <lcf76f155ced4ddcb4097134ff3c332f xmlns="9c38feee-631a-46f1-b848-e5fab89010a9">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298142F354DBAB42ADF376A887B74ABC" ma:contentTypeVersion="18" ma:contentTypeDescription="Ein neues Dokument erstellen." ma:contentTypeScope="" ma:versionID="fc39c2a88f3d2038d2da4011b69760ae">
  <xsd:schema xmlns:xsd="http://www.w3.org/2001/XMLSchema" xmlns:xs="http://www.w3.org/2001/XMLSchema" xmlns:p="http://schemas.microsoft.com/office/2006/metadata/properties" xmlns:ns2="9c38feee-631a-46f1-b848-e5fab89010a9" xmlns:ns3="66178310-2c7e-41fc-bfed-74415b593296" targetNamespace="http://schemas.microsoft.com/office/2006/metadata/properties" ma:root="true" ma:fieldsID="0e174ba7055d23e58ebd69fce8e14bab" ns2:_="" ns3:_="">
    <xsd:import namespace="9c38feee-631a-46f1-b848-e5fab89010a9"/>
    <xsd:import namespace="66178310-2c7e-41fc-bfed-74415b593296"/>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38feee-631a-46f1-b848-e5fab89010a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ildmarkierungen" ma:readOnly="false" ma:fieldId="{5cf76f15-5ced-4ddc-b409-7134ff3c332f}" ma:taxonomyMulti="true" ma:sspId="1964161f-f015-4ecc-b97b-dad0b4427c1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6178310-2c7e-41fc-bfed-74415b593296"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6a22c872-dddd-4c74-84e0-2d86cffe6813}" ma:internalName="TaxCatchAll" ma:showField="CatchAllData" ma:web="66178310-2c7e-41fc-bfed-74415b593296">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42A71ED-9185-45DA-BA29-B101027E1B90}">
  <ds:schemaRefs>
    <ds:schemaRef ds:uri="http://schemas.microsoft.com/sharepoint/v3/contenttype/forms"/>
  </ds:schemaRefs>
</ds:datastoreItem>
</file>

<file path=customXml/itemProps2.xml><?xml version="1.0" encoding="utf-8"?>
<ds:datastoreItem xmlns:ds="http://schemas.openxmlformats.org/officeDocument/2006/customXml" ds:itemID="{3B469E9D-5A66-4F07-9B88-D8BA04710612}">
  <ds:schemaRefs>
    <ds:schemaRef ds:uri="http://schemas.microsoft.com/office/2006/metadata/properties"/>
    <ds:schemaRef ds:uri="http://schemas.microsoft.com/office/infopath/2007/PartnerControls"/>
    <ds:schemaRef ds:uri="66178310-2c7e-41fc-bfed-74415b593296"/>
    <ds:schemaRef ds:uri="9c38feee-631a-46f1-b848-e5fab89010a9"/>
  </ds:schemaRefs>
</ds:datastoreItem>
</file>

<file path=customXml/itemProps3.xml><?xml version="1.0" encoding="utf-8"?>
<ds:datastoreItem xmlns:ds="http://schemas.openxmlformats.org/officeDocument/2006/customXml" ds:itemID="{F3EF7FE0-5A4C-4FEB-A628-BA820982EB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c38feee-631a-46f1-b848-e5fab89010a9"/>
    <ds:schemaRef ds:uri="66178310-2c7e-41fc-bfed-74415b59329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176</Words>
  <Application>Microsoft Office PowerPoint</Application>
  <PresentationFormat>Breitbild</PresentationFormat>
  <Paragraphs>11</Paragraphs>
  <Slides>1</Slides>
  <Notes>0</Notes>
  <HiddenSlides>0</HiddenSlides>
  <MMClips>0</MMClips>
  <ScaleCrop>false</ScaleCrop>
  <HeadingPairs>
    <vt:vector size="6" baseType="variant">
      <vt:variant>
        <vt:lpstr>Verwendete Schriftarten</vt:lpstr>
      </vt:variant>
      <vt:variant>
        <vt:i4>2</vt:i4>
      </vt:variant>
      <vt:variant>
        <vt:lpstr>Design</vt:lpstr>
      </vt:variant>
      <vt:variant>
        <vt:i4>2</vt:i4>
      </vt:variant>
      <vt:variant>
        <vt:lpstr>Folientitel</vt:lpstr>
      </vt:variant>
      <vt:variant>
        <vt:i4>1</vt:i4>
      </vt:variant>
    </vt:vector>
  </HeadingPairs>
  <TitlesOfParts>
    <vt:vector size="5" baseType="lpstr">
      <vt:lpstr>Arial</vt:lpstr>
      <vt:lpstr>Open Sans</vt:lpstr>
      <vt:lpstr>Benutzerdefiniertes Design</vt:lpstr>
      <vt:lpstr>Office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Lisa-Marie Ringwald</dc:creator>
  <cp:lastModifiedBy>Lucia Goldmann</cp:lastModifiedBy>
  <cp:revision>3</cp:revision>
  <dcterms:created xsi:type="dcterms:W3CDTF">2025-07-08T11:36:04Z</dcterms:created>
  <dcterms:modified xsi:type="dcterms:W3CDTF">2026-05-22T14:10:36Z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0x010100298142F354DBAB42ADF376A887B74ABC</vt:lpwstr>
  </property>
  <property fmtid="{D5CDD505-2E9C-101B-9397-08002B2CF9AE}" pid="3" name="MediaServiceImageTags">
    <vt:lpwstr/>
  </property>
</Properties>
</file>