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4"/>
    <p:sldMasterId id="2147483665" r:id="rId5"/>
  </p:sldMasterIdLst>
  <p:sldIdLst>
    <p:sldId id="256" r:id="rId6"/>
    <p:sldId id="258" r:id="rId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9" autoAdjust="0"/>
    <p:restoredTop sz="94660"/>
  </p:normalViewPr>
  <p:slideViewPr>
    <p:cSldViewPr snapToGrid="0">
      <p:cViewPr varScale="1">
        <p:scale>
          <a:sx n="83" d="100"/>
          <a:sy n="83" d="100"/>
        </p:scale>
        <p:origin x="64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07994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3165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3097DF61-22F7-E871-D07C-5A6781D1E16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842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679983DC-C8A9-D3F2-89D7-357305D854F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4" y="0"/>
            <a:ext cx="12190196" cy="6859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4341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6266909"/>
      </p:ext>
    </p:extLst>
  </p:cSld>
  <p:clrMapOvr>
    <a:masterClrMapping/>
  </p:clrMapOvr>
</p:sld>
</file>

<file path=ppt/theme/theme1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98142F354DBAB42ADF376A887B74ABC" ma:contentTypeVersion="18" ma:contentTypeDescription="Ein neues Dokument erstellen." ma:contentTypeScope="" ma:versionID="fc39c2a88f3d2038d2da4011b69760ae">
  <xsd:schema xmlns:xsd="http://www.w3.org/2001/XMLSchema" xmlns:xs="http://www.w3.org/2001/XMLSchema" xmlns:p="http://schemas.microsoft.com/office/2006/metadata/properties" xmlns:ns2="9c38feee-631a-46f1-b848-e5fab89010a9" xmlns:ns3="66178310-2c7e-41fc-bfed-74415b593296" targetNamespace="http://schemas.microsoft.com/office/2006/metadata/properties" ma:root="true" ma:fieldsID="0e174ba7055d23e58ebd69fce8e14bab" ns2:_="" ns3:_="">
    <xsd:import namespace="9c38feee-631a-46f1-b848-e5fab89010a9"/>
    <xsd:import namespace="66178310-2c7e-41fc-bfed-74415b59329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38feee-631a-46f1-b848-e5fab89010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Bildmarkierungen" ma:readOnly="false" ma:fieldId="{5cf76f15-5ced-4ddc-b409-7134ff3c332f}" ma:taxonomyMulti="true" ma:sspId="1964161f-f015-4ecc-b97b-dad0b4427c1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178310-2c7e-41fc-bfed-74415b593296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6a22c872-dddd-4c74-84e0-2d86cffe6813}" ma:internalName="TaxCatchAll" ma:showField="CatchAllData" ma:web="66178310-2c7e-41fc-bfed-74415b59329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6178310-2c7e-41fc-bfed-74415b593296" xsi:nil="true"/>
    <lcf76f155ced4ddcb4097134ff3c332f xmlns="9c38feee-631a-46f1-b848-e5fab89010a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3EF7FE0-5A4C-4FEB-A628-BA820982EBE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c38feee-631a-46f1-b848-e5fab89010a9"/>
    <ds:schemaRef ds:uri="66178310-2c7e-41fc-bfed-74415b59329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42A71ED-9185-45DA-BA29-B101027E1B9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B469E9D-5A66-4F07-9B88-D8BA04710612}">
  <ds:schemaRefs>
    <ds:schemaRef ds:uri="http://schemas.microsoft.com/office/2006/metadata/properties"/>
    <ds:schemaRef ds:uri="http://schemas.microsoft.com/office/infopath/2007/PartnerControls"/>
    <ds:schemaRef ds:uri="66178310-2c7e-41fc-bfed-74415b593296"/>
    <ds:schemaRef ds:uri="9c38feee-631a-46f1-b848-e5fab89010a9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Breitbild</PresentationFormat>
  <Paragraphs>0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</vt:i4>
      </vt:variant>
    </vt:vector>
  </HeadingPairs>
  <TitlesOfParts>
    <vt:vector size="5" baseType="lpstr">
      <vt:lpstr>Arial</vt:lpstr>
      <vt:lpstr>Benutzerdefiniertes Design</vt:lpstr>
      <vt:lpstr>1_Benutzerdefiniertes Design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Lisa-Marie Ringwald</dc:creator>
  <cp:lastModifiedBy>Pascal Rietsch</cp:lastModifiedBy>
  <cp:revision>3</cp:revision>
  <dcterms:created xsi:type="dcterms:W3CDTF">2025-07-08T11:36:04Z</dcterms:created>
  <dcterms:modified xsi:type="dcterms:W3CDTF">2026-09-21T13:17:08Z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0x010100298142F354DBAB42ADF376A887B74ABC</vt:lpwstr>
  </property>
  <property fmtid="{D5CDD505-2E9C-101B-9397-08002B2CF9AE}" pid="3" name="MediaServiceImageTags">
    <vt:lpwstr/>
  </property>
</Properties>
</file>